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7"/>
  </p:notesMasterIdLst>
  <p:sldIdLst>
    <p:sldId id="969" r:id="rId3"/>
    <p:sldId id="1123" r:id="rId4"/>
    <p:sldId id="1231" r:id="rId5"/>
    <p:sldId id="1106" r:id="rId6"/>
    <p:sldId id="1281" r:id="rId7"/>
    <p:sldId id="1284" r:id="rId8"/>
    <p:sldId id="1255" r:id="rId9"/>
    <p:sldId id="1282" r:id="rId10"/>
    <p:sldId id="1285" r:id="rId11"/>
    <p:sldId id="1127" r:id="rId12"/>
    <p:sldId id="1277" r:id="rId13"/>
    <p:sldId id="1289" r:id="rId14"/>
    <p:sldId id="1286" r:id="rId15"/>
    <p:sldId id="1262" r:id="rId16"/>
    <p:sldId id="1228" r:id="rId17"/>
    <p:sldId id="1263" r:id="rId18"/>
    <p:sldId id="1268" r:id="rId19"/>
    <p:sldId id="1290" r:id="rId20"/>
    <p:sldId id="1256" r:id="rId21"/>
    <p:sldId id="1287" r:id="rId22"/>
    <p:sldId id="1233" r:id="rId23"/>
    <p:sldId id="1265" r:id="rId24"/>
    <p:sldId id="1142" r:id="rId25"/>
    <p:sldId id="114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第六课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9:1-9:27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、教会有人质疑保罗使徒的身份与权柄。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9:1-9:6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、保罗从生活与律法的角度所作的辩护。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9:7-9:11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、保罗阐述自己没有使用这权柄的原因。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9:12-9:23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、保罗从自己的见证带出更普遍意义的教导。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9:24-9:27</a:t>
            </a:r>
          </a:p>
        </p:txBody>
      </p:sp>
    </p:spTree>
    <p:extLst>
      <p:ext uri="{BB962C8B-B14F-4D97-AF65-F5344CB8AC3E}">
        <p14:creationId xmlns:p14="http://schemas.microsoft.com/office/powerpoint/2010/main" val="321908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我不是自由的吗？我不是使徒吗？我不是见过我们的主耶稣吗？你们不是我在主里面所做之工吗？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假若在别人，我不是使徒，在你们，我总是使徒，因为你们在主里正是我作使徒的印证。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「弟兄们！圣灵藉大卫的口，在圣经上预言领人捉拿耶稣的犹大，这话是必须应验的。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他本来列在我们数中，并且在使徒的职任上得了一分。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因为诗篇上写着，说：愿他的住处变为荒场，无人在内居住；又说：愿别人得他的职分。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所以，主耶稣在我们中间始终出入的时候，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就是从约翰施洗起，直到主离开我们被接上升的日子为止，必须从那常与我们作伴的人中立一位与我们同作耶稣复活的见证。</a:t>
            </a:r>
          </a:p>
        </p:txBody>
      </p:sp>
    </p:spTree>
    <p:extLst>
      <p:ext uri="{BB962C8B-B14F-4D97-AF65-F5344CB8AC3E}">
        <p14:creationId xmlns:p14="http://schemas.microsoft.com/office/powerpoint/2010/main" val="243926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狭义的使徒：主的十二门徒。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广义的使徒：从主领受使命的门徒，包括所有信徒（全职、带职服事的门徒）。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服事三要素：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、激情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passion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（蒙召、领受使命）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、恩赐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gift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、委身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commitment/faith</a:t>
            </a:r>
          </a:p>
        </p:txBody>
      </p:sp>
    </p:spTree>
    <p:extLst>
      <p:ext uri="{BB962C8B-B14F-4D97-AF65-F5344CB8AC3E}">
        <p14:creationId xmlns:p14="http://schemas.microsoft.com/office/powerpoint/2010/main" val="421109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我成了愚妄人，是被你们强逼的。我本该被你们称许才是。我虽算不了甚么，却没有一件事在那些最大的使徒以下。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我在你们中间，用百般的忍耐，藉着神迹、奇事、异能显出使徒的凭据来。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除了我不累着你们这一件事，你们还有甚么事不及别的教会呢？这不公之处，求你们饶恕我吧。</a:t>
            </a: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我不是自由的吗？我不是使徒吗？我不是见过我们的主耶稣吗？你们不是我在主里面所做之工吗？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假若在别人，我不是使徒，在你们，我总是使徒，因为你们在主里正是我作使徒的印证。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我对那盘问我的人就是这样分诉：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难道我们没有权柄靠福音吃喝吗？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9:5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难道我们没有权柄娶信主的姊妹为妻，带着一同往来，彷佛其余的使徒和主的弟兄并矶法一样吗？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独有我与巴拿巴没有权柄不做工吗？</a:t>
            </a:r>
          </a:p>
        </p:txBody>
      </p:sp>
    </p:spTree>
    <p:extLst>
      <p:ext uri="{BB962C8B-B14F-4D97-AF65-F5344CB8AC3E}">
        <p14:creationId xmlns:p14="http://schemas.microsoft.com/office/powerpoint/2010/main" val="3234524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9:1-9:27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、教会有人质疑保罗使徒的身份与权柄。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9:1-9:6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、保罗从生活与律法的角度所作的辩护。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9:7-9:11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、保罗阐述自己没有使用这权柄的原因。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9:12-9:23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、保罗从自己的见证带出更普遍意义的教导。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9:24-9:27</a:t>
            </a:r>
          </a:p>
        </p:txBody>
      </p:sp>
    </p:spTree>
    <p:extLst>
      <p:ext uri="{BB962C8B-B14F-4D97-AF65-F5344CB8AC3E}">
        <p14:creationId xmlns:p14="http://schemas.microsoft.com/office/powerpoint/2010/main" val="3906710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有谁当兵自备粮饷呢？有谁栽葡萄园不吃园里的果子呢？有谁牧养牛羊不吃牛羊的奶呢？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我说这话，岂是照人的意见；律法不也是这样说吗？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就如摩西的律法记着说：「牛在场上踹谷的时候，不可笼住它的嘴。」难道上帝所挂念的是牛吗？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不全是为我们说的吗？分明是为我们说的。因为耕种的当存着指望去耕种；打场的也当存得粮的指望去打场。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我们若把属灵的种子撒在你们中间，就是从你们收割奉养肉身之物，这还算大事吗？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玛拉基书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万军之耶和华说：从你们列祖的日子以来，你们常常偏离我的典章而不遵守。现在你们要转向我，我就转向你们。你们却问说：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我们如何才是转向呢？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人岂可夺取上帝之物呢？你们竟夺取我的供物。你们却说：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我们在何事上夺取你的供物呢？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就是你们在当纳的十分之一和当献的供物上。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因你们通国的人都夺取我的供物，咒诅就临到你们身上。</a:t>
            </a:r>
          </a:p>
        </p:txBody>
      </p:sp>
    </p:spTree>
    <p:extLst>
      <p:ext uri="{BB962C8B-B14F-4D97-AF65-F5344CB8AC3E}">
        <p14:creationId xmlns:p14="http://schemas.microsoft.com/office/powerpoint/2010/main" val="266097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玛拉基书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万军之耶和华说：你们要将当纳的十分之一全然送入仓库，使我家有粮，以此试试我，是否为你们敞开天上的窗户，倾福与你们，甚至无处可容。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万军之耶和华说：我必为你们斥责蝗虫（原文是吞噬者），不容它毁坏你们的土产。你们田间的葡萄树在未熟之先也不掉果子。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万军之耶和华说：万国必称你们为有福的，因你们的地必成为喜乐之地。」</a:t>
            </a:r>
          </a:p>
        </p:txBody>
      </p:sp>
    </p:spTree>
    <p:extLst>
      <p:ext uri="{BB962C8B-B14F-4D97-AF65-F5344CB8AC3E}">
        <p14:creationId xmlns:p14="http://schemas.microsoft.com/office/powerpoint/2010/main" val="2693112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9:1-9:27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、教会有人质疑保罗使徒的身份与权柄。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9:1-9:6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、保罗从生活与律法的角度所作的辩护。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9:7-9:11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、保罗阐述自己没有使用这权柄的原因。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9:12-9:23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、保罗从自己的见证带出更普遍意义的教导。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9:24-9:27</a:t>
            </a:r>
          </a:p>
        </p:txBody>
      </p:sp>
    </p:spTree>
    <p:extLst>
      <p:ext uri="{BB962C8B-B14F-4D97-AF65-F5344CB8AC3E}">
        <p14:creationId xmlns:p14="http://schemas.microsoft.com/office/powerpoint/2010/main" val="4254393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若别人在你们身上有这权柄，何况我们呢？然而，我们没有用过这权柄，倒凡事忍受，免得基督的福音被阻隔。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你们岂不知为圣事劳碌的就吃殿中的物吗？伺候祭坛的就分领坛上的物吗？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主也是这样命定，叫传福音的靠着福音养生。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但这权柄我全没有用过。我写这话，并非要你们这样待我，因为我宁可死也不叫人使我所夸的落了空。</a:t>
            </a:r>
          </a:p>
        </p:txBody>
      </p:sp>
    </p:spTree>
    <p:extLst>
      <p:ext uri="{BB962C8B-B14F-4D97-AF65-F5344CB8AC3E}">
        <p14:creationId xmlns:p14="http://schemas.microsoft.com/office/powerpoint/2010/main" val="2212882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腓立比书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腓立比人哪，你们也知道我初传福音离了马其顿的时候，论到授受的事，除了你们以外，并没有别的教会供给我。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就是我在帖撒罗尼迦，你们也一次两次地打发人供给我的需用。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我并不求甚么馈送，所求的就是你们的果子渐渐增多，归在你们的帐上。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但我样样都有，并且有余。我已经充足，因我从以巴弗提受了你们的馈送，当作极美的香气，为上帝所收纳、所喜悦的祭物。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我传福音原没有可夸的，因为我是不得已的。若不传福音，我便有祸了。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我若甘心做这事，就有赏赐；若不甘心，责任却已经托付我了。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既是这样，我的赏赐是甚么呢？就是我传福音的时候叫人不花钱得福音，免得用尽我传福音的权柄。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我虽是自由的，无人辖管；然而我甘心作了众人的仆人，为要多得人。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32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（那感动彼得、叫他为受割礼之人作使徒的，也感动我，叫我为外邦人作使徒；）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11:13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我对你们外邦人说这话；因我是外邦人的使徒，所以敬重（原文是荣耀）我的职分，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我为此奉派作传道的，作使徒，作外邦人的师傅，教导他们相信，学习真道。我说的是真话，并不是谎言。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637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我立了志向，不在基督的名被称过的地方传福音，免得建造在别人的根基上。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就如经上所记：未曾闻知他信息的，将要看见；未曾听过的，将要明白。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我因多次被拦阻，总不得到你们那里去。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但如今，在这里再没有可传的地方，而且这好几年，我切心想望到西班牙去的时候，可以到你们那里，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盼望从你们那里经过，得见你们，先与你们彼此交往，心里稍微满足，然后蒙你们送行。</a:t>
            </a:r>
          </a:p>
        </p:txBody>
      </p:sp>
    </p:spTree>
    <p:extLst>
      <p:ext uri="{BB962C8B-B14F-4D97-AF65-F5344CB8AC3E}">
        <p14:creationId xmlns:p14="http://schemas.microsoft.com/office/powerpoint/2010/main" val="376697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向犹太人，我就作犹太人，为要得犹太人；向律法以下的人，我虽不在律法以下，还是作律法以下的人，为要得律法以下的人。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向没有律法的人，我就作没有律法的人，为要得没有律法的人；其实我在上帝面前，不是没有律法；在基督面前，正在律法之下。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向软弱的人，我就作软弱的人，为要得软弱的人。向甚么样的人，我就作甚么样的人。无论如何，总要救些人。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凡我所行的，都是为福音的缘故，为要与人同得这福音的好处。</a:t>
            </a:r>
          </a:p>
        </p:txBody>
      </p:sp>
    </p:spTree>
    <p:extLst>
      <p:ext uri="{BB962C8B-B14F-4D97-AF65-F5344CB8AC3E}">
        <p14:creationId xmlns:p14="http://schemas.microsoft.com/office/powerpoint/2010/main" val="3797084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9:1-9:27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、教会有人质疑保罗使徒的身份与权柄。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9:1-9:6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、保罗从生活与律法的角度所作的辩护。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9:7-9:11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、保罗阐述自己没有使用这权柄的原因。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9:12-9:23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、保罗从自己的见证带出更普遍意义的教导。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9:24-9:27</a:t>
            </a:r>
          </a:p>
        </p:txBody>
      </p:sp>
    </p:spTree>
    <p:extLst>
      <p:ext uri="{BB962C8B-B14F-4D97-AF65-F5344CB8AC3E}">
        <p14:creationId xmlns:p14="http://schemas.microsoft.com/office/powerpoint/2010/main" val="2194861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岂不知在场上赛跑的都跑，但得奖赏的只有一人？你们也当这样跑，好叫你们得着奖赏。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凡较力争胜的，诸事都有节制，他们不过是要得能坏的冠冕；我们却是要得不能坏的冠冕。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所以，我奔跑不像无定向的；我斗拳不像打空气的。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我是攻克己身，叫身服我，恐怕我传福音给别人，自己反被弃绝了。</a:t>
            </a:r>
          </a:p>
        </p:txBody>
      </p:sp>
    </p:spTree>
    <p:extLst>
      <p:ext uri="{BB962C8B-B14F-4D97-AF65-F5344CB8AC3E}">
        <p14:creationId xmlns:p14="http://schemas.microsoft.com/office/powerpoint/2010/main" val="1160804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你却要凡事谨慎，忍受苦难，做传道的工夫，尽你的职分。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我现在被浇奠，我离世的时候到了。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那美好的仗我已经打过了，当跑的路我已经跑尽了，所信的道我已经守住了。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从此以后，有公义的冠冕为我存留，就是按着公义审判的主到了那日要赐给我的；不但赐给我，也赐给凡爱慕他显现的人。</a:t>
            </a:r>
          </a:p>
        </p:txBody>
      </p:sp>
    </p:spTree>
    <p:extLst>
      <p:ext uri="{BB962C8B-B14F-4D97-AF65-F5344CB8AC3E}">
        <p14:creationId xmlns:p14="http://schemas.microsoft.com/office/powerpoint/2010/main" val="1925024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问题讨论：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、“向甚么样的人，我就作甚么样的人。”是无原则吗？我们如何可以在自己的生活实践这个福音的教导？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、宣教士的挑战是什么？教会当如何与宣教机构合作来完成宣教事工？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、我在天国的赛道上奔跑得如何？“攻克己身，叫身服我”的功课实践得如何？ </a:t>
            </a: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6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55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88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21481</TotalTime>
  <Words>2918</Words>
  <Application>Microsoft Office PowerPoint</Application>
  <PresentationFormat>Widescreen</PresentationFormat>
  <Paragraphs>121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19</cp:revision>
  <dcterms:created xsi:type="dcterms:W3CDTF">2020-11-05T21:27:14Z</dcterms:created>
  <dcterms:modified xsi:type="dcterms:W3CDTF">2022-01-15T03:47:00Z</dcterms:modified>
</cp:coreProperties>
</file>